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950" r:id="rId2"/>
    <p:sldId id="1090" r:id="rId3"/>
    <p:sldId id="1059" r:id="rId4"/>
    <p:sldId id="1055" r:id="rId5"/>
    <p:sldId id="453" r:id="rId6"/>
    <p:sldId id="447" r:id="rId7"/>
    <p:sldId id="448" r:id="rId8"/>
    <p:sldId id="449" r:id="rId9"/>
    <p:sldId id="518" r:id="rId10"/>
    <p:sldId id="523" r:id="rId11"/>
    <p:sldId id="520" r:id="rId12"/>
    <p:sldId id="524" r:id="rId13"/>
    <p:sldId id="521" r:id="rId14"/>
    <p:sldId id="522" r:id="rId15"/>
    <p:sldId id="1056" r:id="rId16"/>
    <p:sldId id="545" r:id="rId17"/>
    <p:sldId id="546" r:id="rId18"/>
    <p:sldId id="547" r:id="rId19"/>
    <p:sldId id="548" r:id="rId20"/>
    <p:sldId id="1080" r:id="rId21"/>
    <p:sldId id="642" r:id="rId22"/>
    <p:sldId id="643" r:id="rId23"/>
    <p:sldId id="644" r:id="rId24"/>
    <p:sldId id="645" r:id="rId25"/>
    <p:sldId id="954" r:id="rId26"/>
    <p:sldId id="1010" r:id="rId27"/>
    <p:sldId id="1094" r:id="rId28"/>
    <p:sldId id="1032" r:id="rId29"/>
    <p:sldId id="1046" r:id="rId30"/>
    <p:sldId id="1047" r:id="rId31"/>
    <p:sldId id="1093" r:id="rId32"/>
    <p:sldId id="1043" r:id="rId33"/>
    <p:sldId id="956" r:id="rId34"/>
    <p:sldId id="1033" r:id="rId35"/>
    <p:sldId id="1091" r:id="rId36"/>
    <p:sldId id="1092" r:id="rId37"/>
    <p:sldId id="1084" r:id="rId38"/>
    <p:sldId id="94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0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61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38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25/11/2023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26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November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20219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452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89747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CFA0-A95E-9360-2CBA-AACF388E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63F7C1-14CB-F0F4-349E-2ED93F4B0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133"/>
            <a:ext cx="9144000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0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35ABB-C5F9-8EB4-53C6-E0863F1F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CD7D51-E249-E393-62D1-67F1BB44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7B9AB-58B0-71F0-A094-471632581917}"/>
              </a:ext>
            </a:extLst>
          </p:cNvPr>
          <p:cNvSpPr txBox="1"/>
          <p:nvPr/>
        </p:nvSpPr>
        <p:spPr>
          <a:xfrm>
            <a:off x="1691680" y="260648"/>
            <a:ext cx="60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Christmas </a:t>
            </a:r>
            <a:r>
              <a:rPr lang="en-GB" dirty="0" err="1">
                <a:solidFill>
                  <a:schemeClr val="bg1"/>
                </a:solidFill>
              </a:rPr>
              <a:t>Celebrationson</a:t>
            </a:r>
            <a:r>
              <a:rPr lang="en-GB" dirty="0">
                <a:solidFill>
                  <a:schemeClr val="bg1"/>
                </a:solidFill>
              </a:rPr>
              <a:t> 8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in Hoo Square at 6pm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43E3-B54D-2012-DF27-232E3C37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4030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5CE2F-6E74-DEFB-D7E6-FCE833A63907}"/>
              </a:ext>
            </a:extLst>
          </p:cNvPr>
          <p:cNvSpPr txBox="1"/>
          <p:nvPr/>
        </p:nvSpPr>
        <p:spPr>
          <a:xfrm>
            <a:off x="1475656" y="5435932"/>
            <a:ext cx="701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Practice on Monday 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December at Dele &amp; Florence house.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Dele/Florence if you are interested  and want to sing in our choir</a:t>
            </a:r>
          </a:p>
        </p:txBody>
      </p:sp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02F-CBEA-2DC1-ED83-CA5E6976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327E-46D5-0CA4-F631-BE4C2FBF4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69FB-EC2E-5EAC-517B-835B7B04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30EE-DD4C-8715-8FBC-9C04CB8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A826-FBA1-64AA-4367-0CF15C9DF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24DB-916E-B6F7-FD29-7E8EA59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3" y="44624"/>
            <a:ext cx="6970699" cy="6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2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66E-6075-6864-85BC-506A38DF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B35F-C7F7-ED6B-84AC-D006DD97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C1567-D44D-1DA7-6F22-A90F02D0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3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Everlasting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4556538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Ken Riley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wait upon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000" dirty="0">
              <a:solidFill>
                <a:schemeClr val="bg1"/>
              </a:solidFill>
            </a:endParaRP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Our God You reign forever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Our Hope our strong </a:t>
            </a:r>
            <a:r>
              <a:rPr lang="en-GB" sz="5000" dirty="0" err="1">
                <a:solidFill>
                  <a:schemeClr val="bg1"/>
                </a:solidFill>
              </a:rPr>
              <a:t>Deliv'rer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9" y="836712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the everlasting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everlasting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do not faint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won't grow weary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You're the defender of the weak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comfort those in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lift us up on wings like eagles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8220</TotalTime>
  <Words>787</Words>
  <Application>Microsoft Office PowerPoint</Application>
  <PresentationFormat>On-screen Show (4:3)</PresentationFormat>
  <Paragraphs>146</Paragraphs>
  <Slides>38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425</cp:revision>
  <dcterms:created xsi:type="dcterms:W3CDTF">2019-09-23T12:06:27Z</dcterms:created>
  <dcterms:modified xsi:type="dcterms:W3CDTF">2023-11-25T22:36:57Z</dcterms:modified>
</cp:coreProperties>
</file>